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490" y="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576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394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951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4972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5434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803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95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1654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8521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3854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765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E124A-D678-4B4A-B7EF-0C2AB3ED04A0}" type="datetimeFigureOut">
              <a:rPr lang="fr-FR" smtClean="0"/>
              <a:t>23/09/2020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9EF7F-8E9E-4B8E-BADE-F7C4985F68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893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 descr="Une image contenant texte, journal&#10;&#10;Description générée automatiquement">
            <a:extLst>
              <a:ext uri="{FF2B5EF4-FFF2-40B4-BE49-F238E27FC236}">
                <a16:creationId xmlns:a16="http://schemas.microsoft.com/office/drawing/2014/main" id="{92C01E34-D73C-42AF-8937-9D26D9B636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06" t="2184" r="9890"/>
          <a:stretch/>
        </p:blipFill>
        <p:spPr>
          <a:xfrm>
            <a:off x="529008" y="0"/>
            <a:ext cx="4816899" cy="7559675"/>
          </a:xfrm>
          <a:prstGeom prst="rect">
            <a:avLst/>
          </a:prstGeom>
        </p:spPr>
      </p:pic>
      <p:pic>
        <p:nvPicPr>
          <p:cNvPr id="30" name="Image 29" descr="Une image contenant texte&#10;&#10;Description générée automatiquement">
            <a:extLst>
              <a:ext uri="{FF2B5EF4-FFF2-40B4-BE49-F238E27FC236}">
                <a16:creationId xmlns:a16="http://schemas.microsoft.com/office/drawing/2014/main" id="{3E8B79E2-7DE9-4156-A8D6-0B2799DF67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58" t="4032" r="1603" b="1052"/>
          <a:stretch/>
        </p:blipFill>
        <p:spPr>
          <a:xfrm>
            <a:off x="5345906" y="0"/>
            <a:ext cx="4816899" cy="7559675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A476274C-B02D-4A40-8DB8-FB50818F3B2D}"/>
              </a:ext>
            </a:extLst>
          </p:cNvPr>
          <p:cNvSpPr/>
          <p:nvPr/>
        </p:nvSpPr>
        <p:spPr>
          <a:xfrm>
            <a:off x="1016000" y="4027487"/>
            <a:ext cx="850900" cy="203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EB82583-48D2-4CC4-A34B-6BDB171712F5}"/>
              </a:ext>
            </a:extLst>
          </p:cNvPr>
          <p:cNvSpPr/>
          <p:nvPr/>
        </p:nvSpPr>
        <p:spPr>
          <a:xfrm>
            <a:off x="924560" y="6256020"/>
            <a:ext cx="850900" cy="203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B89C93B-D103-4BF2-99CD-15B98A53526A}"/>
              </a:ext>
            </a:extLst>
          </p:cNvPr>
          <p:cNvSpPr/>
          <p:nvPr/>
        </p:nvSpPr>
        <p:spPr>
          <a:xfrm>
            <a:off x="3187700" y="1150620"/>
            <a:ext cx="850900" cy="203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4A8EC4A-3895-40F1-BAFF-6D02DBE6BB9C}"/>
              </a:ext>
            </a:extLst>
          </p:cNvPr>
          <p:cNvSpPr/>
          <p:nvPr/>
        </p:nvSpPr>
        <p:spPr>
          <a:xfrm>
            <a:off x="3241040" y="5562600"/>
            <a:ext cx="850900" cy="203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8E5C36F-E561-4FBB-B85F-DDB1D59FC1D1}"/>
              </a:ext>
            </a:extLst>
          </p:cNvPr>
          <p:cNvSpPr/>
          <p:nvPr/>
        </p:nvSpPr>
        <p:spPr>
          <a:xfrm>
            <a:off x="5473700" y="4815840"/>
            <a:ext cx="850900" cy="203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D0FBE91-0918-4DAA-ABF0-A2F4B1127760}"/>
              </a:ext>
            </a:extLst>
          </p:cNvPr>
          <p:cNvSpPr/>
          <p:nvPr/>
        </p:nvSpPr>
        <p:spPr>
          <a:xfrm>
            <a:off x="7637780" y="350520"/>
            <a:ext cx="850900" cy="203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B45DC23-5BE5-4BF7-86A4-238A035456B0}"/>
              </a:ext>
            </a:extLst>
          </p:cNvPr>
          <p:cNvSpPr/>
          <p:nvPr/>
        </p:nvSpPr>
        <p:spPr>
          <a:xfrm>
            <a:off x="7637780" y="2720340"/>
            <a:ext cx="850900" cy="203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7087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D2A24E9-4D61-4EF8-AB7E-8C7427F4E632}"/>
              </a:ext>
            </a:extLst>
          </p:cNvPr>
          <p:cNvSpPr/>
          <p:nvPr/>
        </p:nvSpPr>
        <p:spPr>
          <a:xfrm>
            <a:off x="505460" y="952500"/>
            <a:ext cx="3022600" cy="8229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7030A0"/>
                </a:solidFill>
              </a:rPr>
              <a:t>fille</a:t>
            </a:r>
            <a:endParaRPr lang="fr-FR" sz="2800" dirty="0">
              <a:solidFill>
                <a:srgbClr val="7030A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69260F-D415-4651-A011-040D9E8D3C89}"/>
              </a:ext>
            </a:extLst>
          </p:cNvPr>
          <p:cNvSpPr/>
          <p:nvPr/>
        </p:nvSpPr>
        <p:spPr>
          <a:xfrm>
            <a:off x="505460" y="2171700"/>
            <a:ext cx="3022600" cy="8229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7030A0"/>
                </a:solidFill>
              </a:rPr>
              <a:t>fils</a:t>
            </a:r>
            <a:endParaRPr lang="fr-FR" sz="2800" dirty="0">
              <a:solidFill>
                <a:srgbClr val="7030A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85AE30-96F8-44CA-B8F0-F534B3DA3E2D}"/>
              </a:ext>
            </a:extLst>
          </p:cNvPr>
          <p:cNvSpPr/>
          <p:nvPr/>
        </p:nvSpPr>
        <p:spPr>
          <a:xfrm>
            <a:off x="505460" y="3368357"/>
            <a:ext cx="3022600" cy="8229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7030A0"/>
                </a:solidFill>
              </a:rPr>
              <a:t>fixe</a:t>
            </a:r>
            <a:endParaRPr lang="fr-FR" sz="2800" dirty="0">
              <a:solidFill>
                <a:srgbClr val="7030A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987F9A-9FC8-4647-819B-B7AFE39B781F}"/>
              </a:ext>
            </a:extLst>
          </p:cNvPr>
          <p:cNvSpPr/>
          <p:nvPr/>
        </p:nvSpPr>
        <p:spPr>
          <a:xfrm>
            <a:off x="505460" y="4565014"/>
            <a:ext cx="3022600" cy="8229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7030A0"/>
                </a:solidFill>
              </a:rPr>
              <a:t>flamant</a:t>
            </a:r>
            <a:endParaRPr lang="fr-FR" sz="2800" dirty="0">
              <a:solidFill>
                <a:srgbClr val="7030A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2CB403-376A-45FA-A5B3-42C19D3BA99A}"/>
              </a:ext>
            </a:extLst>
          </p:cNvPr>
          <p:cNvSpPr/>
          <p:nvPr/>
        </p:nvSpPr>
        <p:spPr>
          <a:xfrm>
            <a:off x="4018280" y="952500"/>
            <a:ext cx="3022600" cy="8229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7030A0"/>
                </a:solidFill>
              </a:rPr>
              <a:t>film</a:t>
            </a:r>
            <a:endParaRPr lang="fr-FR" sz="2800" dirty="0">
              <a:solidFill>
                <a:srgbClr val="7030A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59C1FB-BBD0-40E0-AB9D-2CC4C98B331E}"/>
              </a:ext>
            </a:extLst>
          </p:cNvPr>
          <p:cNvSpPr/>
          <p:nvPr/>
        </p:nvSpPr>
        <p:spPr>
          <a:xfrm>
            <a:off x="4018280" y="2171700"/>
            <a:ext cx="3022600" cy="8229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7030A0"/>
                </a:solidFill>
              </a:rPr>
              <a:t>finale</a:t>
            </a:r>
            <a:endParaRPr lang="fr-FR" sz="2800" dirty="0">
              <a:solidFill>
                <a:srgbClr val="7030A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D6878F7-C83F-42EC-8D46-2F968DFE5975}"/>
              </a:ext>
            </a:extLst>
          </p:cNvPr>
          <p:cNvSpPr/>
          <p:nvPr/>
        </p:nvSpPr>
        <p:spPr>
          <a:xfrm>
            <a:off x="4018280" y="3368357"/>
            <a:ext cx="3022600" cy="8229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7030A0"/>
                </a:solidFill>
              </a:rPr>
              <a:t>flacon</a:t>
            </a:r>
            <a:endParaRPr lang="fr-FR" sz="2800" dirty="0">
              <a:solidFill>
                <a:srgbClr val="7030A0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44CCF3B-782D-4615-9A62-C9D97DF137DA}"/>
              </a:ext>
            </a:extLst>
          </p:cNvPr>
          <p:cNvSpPr txBox="1"/>
          <p:nvPr/>
        </p:nvSpPr>
        <p:spPr>
          <a:xfrm>
            <a:off x="358140" y="213360"/>
            <a:ext cx="9006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Étiquettes à replacer sur la double page de dictionnaire projetée :</a:t>
            </a:r>
          </a:p>
        </p:txBody>
      </p:sp>
    </p:spTree>
    <p:extLst>
      <p:ext uri="{BB962C8B-B14F-4D97-AF65-F5344CB8AC3E}">
        <p14:creationId xmlns:p14="http://schemas.microsoft.com/office/powerpoint/2010/main" val="40507186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</TotalTime>
  <Words>18</Words>
  <Application>Microsoft Office PowerPoint</Application>
  <PresentationFormat>Personnalisé</PresentationFormat>
  <Paragraphs>8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MHF</dc:creator>
  <cp:revision>8</cp:revision>
  <dcterms:created xsi:type="dcterms:W3CDTF">2020-09-23T14:23:37Z</dcterms:created>
  <dcterms:modified xsi:type="dcterms:W3CDTF">2020-09-23T17:28:18Z</dcterms:modified>
</cp:coreProperties>
</file>